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57" r:id="rId18"/>
    <p:sldId id="273" r:id="rId1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ka" initials="S" lastIdx="1" clrIdx="0">
    <p:extLst>
      <p:ext uri="{19B8F6BF-5375-455C-9EA6-DF929625EA0E}">
        <p15:presenceInfo xmlns:p15="http://schemas.microsoft.com/office/powerpoint/2012/main" userId="Son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1685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1788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6649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6459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9848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9869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2087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6065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27388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0116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63087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3723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1183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9041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8994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109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090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F4CC6-28EA-4B73-9B90-70E4F074380B}" type="datetimeFigureOut">
              <a:rPr lang="sk-SK" smtClean="0"/>
              <a:t>28.4.2014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BC94B-C815-4CA8-8C80-7EAB0AD6D18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8734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7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slide" Target="slide2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slide" Target="slide2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slide" Target="slide2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magazine.eu/" TargetMode="External"/><Relationship Id="rId2" Type="http://schemas.openxmlformats.org/officeDocument/2006/relationships/hyperlink" Target="http://www.geology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eogr.webnode.sk/" TargetMode="External"/><Relationship Id="rId4" Type="http://schemas.openxmlformats.org/officeDocument/2006/relationships/hyperlink" Target="http://www.oskole.sk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3" Type="http://schemas.openxmlformats.org/officeDocument/2006/relationships/slide" Target="slide4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5" Type="http://schemas.openxmlformats.org/officeDocument/2006/relationships/image" Target="../media/image3.gif"/><Relationship Id="rId10" Type="http://schemas.openxmlformats.org/officeDocument/2006/relationships/slide" Target="slide12.xml"/><Relationship Id="rId4" Type="http://schemas.openxmlformats.org/officeDocument/2006/relationships/slide" Target="slide5.xml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bg1"/>
                </a:solidFill>
              </a:rPr>
              <a:t>Endogénne a exogénne procesy</a:t>
            </a:r>
            <a:endParaRPr lang="sk-SK" b="1" dirty="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bg1"/>
                </a:solidFill>
              </a:rPr>
              <a:t>Soňa </a:t>
            </a:r>
            <a:r>
              <a:rPr lang="sk-SK" b="1" dirty="0" err="1" smtClean="0">
                <a:solidFill>
                  <a:schemeClr val="bg1"/>
                </a:solidFill>
              </a:rPr>
              <a:t>Harvanová</a:t>
            </a:r>
            <a:endParaRPr lang="sk-SK" b="1" dirty="0" smtClean="0">
              <a:solidFill>
                <a:schemeClr val="bg1"/>
              </a:solidFill>
            </a:endParaRPr>
          </a:p>
          <a:p>
            <a:r>
              <a:rPr lang="sk-SK" b="1" dirty="0" smtClean="0">
                <a:solidFill>
                  <a:schemeClr val="bg1"/>
                </a:solidFill>
              </a:rPr>
              <a:t>1.B</a:t>
            </a:r>
            <a:endParaRPr lang="sk-SK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8037" y="55699"/>
            <a:ext cx="10353761" cy="1326321"/>
          </a:xfrm>
        </p:spPr>
        <p:txBody>
          <a:bodyPr/>
          <a:lstStyle/>
          <a:p>
            <a:r>
              <a:rPr lang="sk-SK" dirty="0" err="1" smtClean="0"/>
              <a:t>antropogénny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1841677" y="869569"/>
            <a:ext cx="177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Stavby 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34" y="1375868"/>
            <a:ext cx="2918723" cy="164004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908" y="1799591"/>
            <a:ext cx="2311745" cy="1731577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4351437" y="1339059"/>
            <a:ext cx="224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Cesty </a:t>
            </a: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5064" y="1227726"/>
            <a:ext cx="2082955" cy="2655768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10334901" y="723476"/>
            <a:ext cx="257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Priehrady </a:t>
            </a:r>
            <a:endParaRPr lang="sk-SK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333" y="1899717"/>
            <a:ext cx="2793643" cy="2095232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7556541" y="1479363"/>
            <a:ext cx="2177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Lomy </a:t>
            </a:r>
            <a:endParaRPr lang="sk-SK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973" y="4584142"/>
            <a:ext cx="3087843" cy="2065598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669701" y="4018667"/>
            <a:ext cx="271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Studne </a:t>
            </a:r>
            <a:endParaRPr lang="sk-SK" dirty="0"/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3087" y="4594457"/>
            <a:ext cx="3141641" cy="2094427"/>
          </a:xfrm>
          <a:prstGeom prst="rect">
            <a:avLst/>
          </a:prstGeom>
        </p:spPr>
      </p:pic>
      <p:sp>
        <p:nvSpPr>
          <p:cNvPr id="15" name="BlokTextu 14"/>
          <p:cNvSpPr txBox="1"/>
          <p:nvPr/>
        </p:nvSpPr>
        <p:spPr>
          <a:xfrm>
            <a:off x="5092562" y="4130676"/>
            <a:ext cx="194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Bane </a:t>
            </a:r>
            <a:endParaRPr lang="sk-SK" dirty="0"/>
          </a:p>
        </p:txBody>
      </p:sp>
      <p:pic>
        <p:nvPicPr>
          <p:cNvPr id="16" name="Obrázo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8693" y="4691194"/>
            <a:ext cx="2191823" cy="1997690"/>
          </a:xfrm>
          <a:prstGeom prst="rect">
            <a:avLst/>
          </a:prstGeom>
        </p:spPr>
      </p:pic>
      <p:sp>
        <p:nvSpPr>
          <p:cNvPr id="17" name="BlokTextu 16"/>
          <p:cNvSpPr txBox="1"/>
          <p:nvPr/>
        </p:nvSpPr>
        <p:spPr>
          <a:xfrm>
            <a:off x="9263406" y="4225125"/>
            <a:ext cx="243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Vrty </a:t>
            </a:r>
            <a:endParaRPr lang="sk-SK" dirty="0"/>
          </a:p>
        </p:txBody>
      </p:sp>
      <p:sp>
        <p:nvSpPr>
          <p:cNvPr id="18" name="Tlačidlo akcie: Domov 17">
            <a:hlinkClick r:id="rId9" action="ppaction://hlinksldjump" highlightClick="1"/>
          </p:cNvPr>
          <p:cNvSpPr/>
          <p:nvPr/>
        </p:nvSpPr>
        <p:spPr>
          <a:xfrm>
            <a:off x="11203161" y="6126480"/>
            <a:ext cx="514222" cy="45696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776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9705" y="145961"/>
            <a:ext cx="10353761" cy="1326321"/>
          </a:xfrm>
        </p:spPr>
        <p:txBody>
          <a:bodyPr/>
          <a:lstStyle/>
          <a:p>
            <a:r>
              <a:rPr lang="sk-SK" dirty="0" smtClean="0"/>
              <a:t>biogénny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572" y="1203869"/>
            <a:ext cx="2981032" cy="1863145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981204" y="809121"/>
            <a:ext cx="253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Nory 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451" y="1553487"/>
            <a:ext cx="3129521" cy="2206312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5600184" y="1216636"/>
            <a:ext cx="239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Chodby </a:t>
            </a: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127" y="1395863"/>
            <a:ext cx="2860180" cy="1747570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9118242" y="800333"/>
            <a:ext cx="226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Krtince </a:t>
            </a:r>
            <a:endParaRPr lang="sk-SK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70" y="3521501"/>
            <a:ext cx="2312956" cy="3014260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2999491" y="4456492"/>
            <a:ext cx="199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Termitiská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210" y="4456492"/>
            <a:ext cx="2952750" cy="2209800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5127981" y="3979572"/>
            <a:ext cx="2316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Korálové útesy</a:t>
            </a:r>
            <a:endParaRPr lang="sk-SK" dirty="0"/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9932" y="4348904"/>
            <a:ext cx="3136006" cy="2081524"/>
          </a:xfrm>
          <a:prstGeom prst="rect">
            <a:avLst/>
          </a:prstGeom>
        </p:spPr>
      </p:pic>
      <p:sp>
        <p:nvSpPr>
          <p:cNvPr id="15" name="BlokTextu 14"/>
          <p:cNvSpPr txBox="1"/>
          <p:nvPr/>
        </p:nvSpPr>
        <p:spPr>
          <a:xfrm>
            <a:off x="8849876" y="3861621"/>
            <a:ext cx="226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Rašeliniská </a:t>
            </a:r>
            <a:endParaRPr lang="sk-SK" dirty="0"/>
          </a:p>
        </p:txBody>
      </p:sp>
      <p:sp>
        <p:nvSpPr>
          <p:cNvPr id="17" name="Tlačidlo akcie: Domov 16">
            <a:hlinkClick r:id="rId8" action="ppaction://hlinksldjump" highlightClick="1"/>
          </p:cNvPr>
          <p:cNvSpPr/>
          <p:nvPr/>
        </p:nvSpPr>
        <p:spPr>
          <a:xfrm>
            <a:off x="11203161" y="6126480"/>
            <a:ext cx="514222" cy="45696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872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5477" y="321972"/>
            <a:ext cx="10353761" cy="1326321"/>
          </a:xfrm>
        </p:spPr>
        <p:txBody>
          <a:bodyPr/>
          <a:lstStyle/>
          <a:p>
            <a:r>
              <a:rPr lang="sk-SK" dirty="0" err="1" smtClean="0"/>
              <a:t>kozmogénny</a:t>
            </a:r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1404198" y="759854"/>
            <a:ext cx="307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Pád meteoritu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8197537" y="1390681"/>
            <a:ext cx="3593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Barringerov</a:t>
            </a:r>
            <a:r>
              <a:rPr lang="sk-SK" dirty="0" smtClean="0"/>
              <a:t> kráter</a:t>
            </a:r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73" y="1204073"/>
            <a:ext cx="3129686" cy="2342013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997" y="2156138"/>
            <a:ext cx="3524250" cy="213360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39" y="3990305"/>
            <a:ext cx="4381500" cy="2552700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6478073" y="5081989"/>
            <a:ext cx="2653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Tunguzský</a:t>
            </a:r>
            <a:r>
              <a:rPr lang="sk-SK" dirty="0" smtClean="0"/>
              <a:t> kráter</a:t>
            </a:r>
            <a:endParaRPr lang="sk-SK" dirty="0"/>
          </a:p>
        </p:txBody>
      </p:sp>
      <p:sp>
        <p:nvSpPr>
          <p:cNvPr id="11" name="Tlačidlo akcie: Domov 10">
            <a:hlinkClick r:id="rId5" action="ppaction://hlinksldjump" highlightClick="1"/>
          </p:cNvPr>
          <p:cNvSpPr/>
          <p:nvPr/>
        </p:nvSpPr>
        <p:spPr>
          <a:xfrm>
            <a:off x="11203161" y="6126480"/>
            <a:ext cx="514222" cy="45696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5684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0916" y="236113"/>
            <a:ext cx="10353761" cy="1326321"/>
          </a:xfrm>
        </p:spPr>
        <p:txBody>
          <a:bodyPr/>
          <a:lstStyle/>
          <a:p>
            <a:r>
              <a:rPr lang="sk-SK" dirty="0" smtClean="0"/>
              <a:t>gravitačný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5" y="718528"/>
            <a:ext cx="3769685" cy="280841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430" y="1924578"/>
            <a:ext cx="2560054" cy="2779236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5911403" y="1374174"/>
            <a:ext cx="1674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Rútenie </a:t>
            </a:r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081" y="1630446"/>
            <a:ext cx="2245000" cy="3367500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9602229" y="1109162"/>
            <a:ext cx="2850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Zliezanie </a:t>
            </a:r>
            <a:endParaRPr lang="sk-SK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028" y="3846288"/>
            <a:ext cx="2459415" cy="2721937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3709115" y="5615189"/>
            <a:ext cx="303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Usypiskový</a:t>
            </a:r>
            <a:r>
              <a:rPr lang="sk-SK" dirty="0" smtClean="0"/>
              <a:t> kužeľ</a:t>
            </a:r>
            <a:endParaRPr lang="sk-SK" dirty="0"/>
          </a:p>
        </p:txBody>
      </p:sp>
      <p:sp>
        <p:nvSpPr>
          <p:cNvPr id="11" name="Tlačidlo akcie: Domov 10">
            <a:hlinkClick r:id="rId6" action="ppaction://hlinksldjump" highlightClick="1"/>
          </p:cNvPr>
          <p:cNvSpPr/>
          <p:nvPr/>
        </p:nvSpPr>
        <p:spPr>
          <a:xfrm>
            <a:off x="11203161" y="6126480"/>
            <a:ext cx="514222" cy="45696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388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8190" y="0"/>
            <a:ext cx="10353761" cy="1326321"/>
          </a:xfrm>
        </p:spPr>
        <p:txBody>
          <a:bodyPr/>
          <a:lstStyle/>
          <a:p>
            <a:r>
              <a:rPr lang="sk-SK" dirty="0" err="1" smtClean="0"/>
              <a:t>kryogénny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1159099" y="663160"/>
            <a:ext cx="2202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Lavína 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7" y="1066645"/>
            <a:ext cx="3000642" cy="224894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217" y="1446818"/>
            <a:ext cx="2857500" cy="2209800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4546242" y="1077486"/>
            <a:ext cx="258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Lavínový kužeľ</a:t>
            </a: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784" y="1157740"/>
            <a:ext cx="3028950" cy="1514475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9182636" y="708154"/>
            <a:ext cx="146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Trógy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67" y="4254207"/>
            <a:ext cx="3183669" cy="2288262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978190" y="3786389"/>
            <a:ext cx="2833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Morény </a:t>
            </a:r>
            <a:endParaRPr lang="sk-SK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865" y="3971055"/>
            <a:ext cx="3855703" cy="2704747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8912180" y="4726546"/>
            <a:ext cx="2730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Permafrost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14" name="Tlačidlo akcie: Domov 13">
            <a:hlinkClick r:id="rId7" action="ppaction://hlinksldjump" highlightClick="1"/>
          </p:cNvPr>
          <p:cNvSpPr/>
          <p:nvPr/>
        </p:nvSpPr>
        <p:spPr>
          <a:xfrm>
            <a:off x="11203161" y="6126480"/>
            <a:ext cx="514222" cy="45696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771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94" y="176631"/>
            <a:ext cx="10353761" cy="1326321"/>
          </a:xfrm>
        </p:spPr>
        <p:txBody>
          <a:bodyPr/>
          <a:lstStyle/>
          <a:p>
            <a:r>
              <a:rPr lang="sk-SK" dirty="0" err="1" smtClean="0"/>
              <a:t>eolický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2" y="1472283"/>
            <a:ext cx="3000776" cy="2001494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558344" y="924861"/>
            <a:ext cx="186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Hamady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371" y="1806701"/>
            <a:ext cx="3610020" cy="2327418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6090675" y="1294193"/>
            <a:ext cx="221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Ergy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162" y="2173512"/>
            <a:ext cx="3274612" cy="1844698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9173380" y="1591997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Štrkové púšte</a:t>
            </a:r>
            <a:endParaRPr lang="sk-SK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03" y="4267737"/>
            <a:ext cx="3260233" cy="2173489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4032024" y="5169815"/>
            <a:ext cx="153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Duny</a:t>
            </a:r>
            <a:endParaRPr lang="sk-SK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032" y="4579719"/>
            <a:ext cx="2898574" cy="1918856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9079606" y="5354481"/>
            <a:ext cx="179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Helm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14" name="Tlačidlo akcie: Domov 13">
            <a:hlinkClick r:id="rId7" action="ppaction://hlinksldjump" highlightClick="1"/>
          </p:cNvPr>
          <p:cNvSpPr/>
          <p:nvPr/>
        </p:nvSpPr>
        <p:spPr>
          <a:xfrm>
            <a:off x="11203161" y="6126480"/>
            <a:ext cx="514222" cy="45696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004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95" y="113907"/>
            <a:ext cx="10353761" cy="1326321"/>
          </a:xfrm>
        </p:spPr>
        <p:txBody>
          <a:bodyPr/>
          <a:lstStyle/>
          <a:p>
            <a:r>
              <a:rPr lang="sk-SK" dirty="0" smtClean="0"/>
              <a:t>Reliéf ovplyvnený vodou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" y="1754747"/>
            <a:ext cx="2099255" cy="1574441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158493" y="1385415"/>
            <a:ext cx="1854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Pláž 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122" y="1400886"/>
            <a:ext cx="3524291" cy="2643218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7881870" y="1754747"/>
            <a:ext cx="2962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Pobrežie- zrub, útes, terasa, ostroha</a:t>
            </a: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39" y="4164705"/>
            <a:ext cx="2935466" cy="2201600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1323803" y="3698520"/>
            <a:ext cx="2252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Vodná erózia</a:t>
            </a:r>
            <a:endParaRPr lang="sk-SK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416" y="4604935"/>
            <a:ext cx="2981444" cy="1989049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5575755" y="4235603"/>
            <a:ext cx="153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Jaskyne </a:t>
            </a:r>
            <a:endParaRPr lang="sk-SK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6752" y="3798641"/>
            <a:ext cx="2964556" cy="2223417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9105363" y="3232597"/>
            <a:ext cx="248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Škrapy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14" name="Tlačidlo akcie: Domov 13">
            <a:hlinkClick r:id="rId7" action="ppaction://hlinksldjump" highlightClick="1"/>
          </p:cNvPr>
          <p:cNvSpPr/>
          <p:nvPr/>
        </p:nvSpPr>
        <p:spPr>
          <a:xfrm>
            <a:off x="11203161" y="6126480"/>
            <a:ext cx="514222" cy="45696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838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520" y="132524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k-SK" sz="6000" b="1" u="sng" dirty="0" smtClean="0">
                <a:solidFill>
                  <a:schemeClr val="bg1"/>
                </a:solidFill>
              </a:rPr>
              <a:t>Ďakujem za pozornosť!</a:t>
            </a:r>
            <a:endParaRPr lang="sk-SK" sz="6000" b="1" u="sng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beruska8.cz/smajlici/smajlici2/2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47" y="3169601"/>
            <a:ext cx="2328545" cy="231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4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zdroje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k-SK" sz="2400" dirty="0"/>
              <a:t>http</a:t>
            </a:r>
            <a:r>
              <a:rPr lang="sk-SK" sz="2400" dirty="0" smtClean="0"/>
              <a:t>://sk.wikipedia.org</a:t>
            </a:r>
            <a:endParaRPr lang="sk-SK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>
                <a:hlinkClick r:id="rId2"/>
              </a:rPr>
              <a:t>http://www.geology.cz</a:t>
            </a:r>
            <a:r>
              <a:rPr lang="sk-SK" sz="2400" dirty="0" smtClean="0">
                <a:hlinkClick r:id="rId2"/>
              </a:rPr>
              <a:t>/</a:t>
            </a:r>
            <a:endParaRPr lang="sk-SK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>
                <a:hlinkClick r:id="rId3"/>
              </a:rPr>
              <a:t>http://www.skmagazine.eu</a:t>
            </a:r>
            <a:r>
              <a:rPr lang="sk-SK" sz="2400" dirty="0" smtClean="0">
                <a:hlinkClick r:id="rId3"/>
              </a:rPr>
              <a:t>/</a:t>
            </a:r>
            <a:endParaRPr lang="sk-SK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>
                <a:hlinkClick r:id="rId4"/>
              </a:rPr>
              <a:t>http://www.oskole.sk</a:t>
            </a:r>
            <a:r>
              <a:rPr lang="sk-SK" sz="2400" dirty="0" smtClean="0">
                <a:hlinkClick r:id="rId4"/>
              </a:rPr>
              <a:t>/</a:t>
            </a:r>
            <a:endParaRPr lang="sk-SK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>
                <a:hlinkClick r:id="rId5"/>
              </a:rPr>
              <a:t>http://geogr.webnode.sk</a:t>
            </a:r>
            <a:r>
              <a:rPr lang="sk-SK" sz="2400" dirty="0" smtClean="0">
                <a:hlinkClick r:id="rId5"/>
              </a:rPr>
              <a:t>/</a:t>
            </a:r>
            <a:endParaRPr lang="sk-SK" sz="2400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8000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Obsah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43670" y="2133600"/>
            <a:ext cx="4542125" cy="36951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k-SK" sz="3200" b="1" u="sng" dirty="0" smtClean="0">
                <a:effectLst/>
                <a:hlinkClick r:id="rId2" action="ppaction://hlinksldjump"/>
              </a:rPr>
              <a:t>Endogénne procesy</a:t>
            </a:r>
            <a:endParaRPr lang="sk-SK" sz="3200" b="1" u="sng" dirty="0" smtClean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k-SK" sz="3200" dirty="0" smtClean="0">
                <a:hlinkClick r:id="rId3" action="ppaction://hlinksldjump"/>
              </a:rPr>
              <a:t>Zemetrasenie</a:t>
            </a:r>
            <a:endParaRPr lang="sk-SK" sz="3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k-SK" sz="3200" dirty="0" smtClean="0">
                <a:hlinkClick r:id="rId4" action="ppaction://hlinksldjump"/>
              </a:rPr>
              <a:t>Vulkanizmus</a:t>
            </a:r>
            <a:endParaRPr lang="sk-SK" sz="3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k-SK" sz="3200" dirty="0" smtClean="0">
                <a:hlinkClick r:id="rId5" action="ppaction://hlinksldjump"/>
              </a:rPr>
              <a:t>Magamtizmus</a:t>
            </a:r>
            <a:endParaRPr lang="sk-SK" sz="3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k-SK" sz="3200" dirty="0" smtClean="0">
                <a:hlinkClick r:id="rId6" action="ppaction://hlinksldjump"/>
              </a:rPr>
              <a:t>Horotvorná činnosť</a:t>
            </a:r>
            <a:endParaRPr lang="sk-SK" sz="3200" dirty="0" smtClean="0"/>
          </a:p>
          <a:p>
            <a:endParaRPr lang="sk-SK" dirty="0" smtClean="0"/>
          </a:p>
        </p:txBody>
      </p:sp>
      <p:sp>
        <p:nvSpPr>
          <p:cNvPr id="4" name="BlokTextu 3"/>
          <p:cNvSpPr txBox="1"/>
          <p:nvPr/>
        </p:nvSpPr>
        <p:spPr>
          <a:xfrm>
            <a:off x="6542315" y="2133600"/>
            <a:ext cx="394716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3000" b="1" u="sng" dirty="0" smtClean="0">
                <a:hlinkClick r:id="rId7" action="ppaction://hlinksldjump"/>
              </a:rPr>
              <a:t>Exogénne procesy</a:t>
            </a:r>
            <a:endParaRPr lang="sk-SK" sz="3000" b="1" u="sng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3000" dirty="0" smtClean="0">
                <a:hlinkClick r:id="rId8" action="ppaction://hlinksldjump"/>
              </a:rPr>
              <a:t>Antropogénny reliéf</a:t>
            </a:r>
            <a:endParaRPr lang="sk-SK" sz="3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3000" dirty="0" smtClean="0">
                <a:hlinkClick r:id="rId9" action="ppaction://hlinksldjump"/>
              </a:rPr>
              <a:t>Biogénny </a:t>
            </a:r>
            <a:r>
              <a:rPr lang="sk-SK" sz="3000" dirty="0" smtClean="0">
                <a:hlinkClick r:id="rId9" action="ppaction://hlinksldjump"/>
              </a:rPr>
              <a:t>reliéf</a:t>
            </a:r>
            <a:endParaRPr lang="sk-SK" sz="3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3000" dirty="0" smtClean="0">
                <a:hlinkClick r:id="rId10" action="ppaction://hlinksldjump"/>
              </a:rPr>
              <a:t>Kozmogénny </a:t>
            </a:r>
            <a:r>
              <a:rPr lang="sk-SK" sz="3000" dirty="0" smtClean="0">
                <a:hlinkClick r:id="rId10" action="ppaction://hlinksldjump"/>
              </a:rPr>
              <a:t>reliéf</a:t>
            </a:r>
            <a:endParaRPr lang="sk-SK" sz="3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3000" dirty="0" smtClean="0">
                <a:hlinkClick r:id="rId11" action="ppaction://hlinksldjump"/>
              </a:rPr>
              <a:t>Gravitačný reliéf</a:t>
            </a:r>
            <a:endParaRPr lang="sk-SK" sz="3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3000" dirty="0" smtClean="0">
                <a:hlinkClick r:id="rId12" action="ppaction://hlinksldjump"/>
              </a:rPr>
              <a:t>Kryogénny reliéf</a:t>
            </a:r>
            <a:endParaRPr lang="sk-SK" sz="3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3000" dirty="0" smtClean="0">
                <a:hlinkClick r:id="rId13" action="ppaction://hlinksldjump"/>
              </a:rPr>
              <a:t>Eolický reliéf</a:t>
            </a:r>
            <a:endParaRPr lang="sk-SK" sz="3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3000" dirty="0" smtClean="0">
                <a:hlinkClick r:id="rId14" action="ppaction://hlinksldjump"/>
              </a:rPr>
              <a:t>Reliéf ovplyvnený vodou</a:t>
            </a:r>
            <a:endParaRPr lang="sk-SK" sz="3000" dirty="0" smtClean="0"/>
          </a:p>
          <a:p>
            <a:endParaRPr lang="sk-SK" dirty="0"/>
          </a:p>
        </p:txBody>
      </p:sp>
      <p:pic>
        <p:nvPicPr>
          <p:cNvPr id="1026" name="Picture 2" descr="http://www.beruska8.cz/sopky2/7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5" y="0"/>
            <a:ext cx="1287886" cy="164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54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9400" y="62431"/>
            <a:ext cx="10353761" cy="1326321"/>
          </a:xfrm>
        </p:spPr>
        <p:txBody>
          <a:bodyPr/>
          <a:lstStyle/>
          <a:p>
            <a:r>
              <a:rPr lang="sk-SK" dirty="0" smtClean="0"/>
              <a:t>Endogénne procesy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261" y="1677064"/>
            <a:ext cx="3033511" cy="2022341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712888" y="1212213"/>
            <a:ext cx="2524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Zemetrasenie</a:t>
            </a:r>
            <a:endParaRPr lang="sk-SK" sz="2400" b="1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372" y="1659561"/>
            <a:ext cx="3186448" cy="2111022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6671256" y="1157919"/>
            <a:ext cx="2794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Vulkanizmus</a:t>
            </a:r>
            <a:endParaRPr lang="sk-SK" sz="2400" b="1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261" y="4446297"/>
            <a:ext cx="3184433" cy="2282177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1675187" y="3984632"/>
            <a:ext cx="2967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/>
              <a:t>Magmatizmus</a:t>
            </a:r>
            <a:endParaRPr lang="sk-SK" sz="2400" b="1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245" y="4446297"/>
            <a:ext cx="3207727" cy="2137148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6258245" y="3984632"/>
            <a:ext cx="3516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Horotvorná činnosť</a:t>
            </a:r>
            <a:endParaRPr lang="sk-SK" sz="2400" b="1" dirty="0"/>
          </a:p>
        </p:txBody>
      </p:sp>
      <p:sp>
        <p:nvSpPr>
          <p:cNvPr id="12" name="Tlačidlo akcie: Domov 11">
            <a:hlinkClick r:id="rId6" action="ppaction://hlinksldjump" highlightClick="1"/>
          </p:cNvPr>
          <p:cNvSpPr/>
          <p:nvPr/>
        </p:nvSpPr>
        <p:spPr>
          <a:xfrm>
            <a:off x="11203161" y="6126480"/>
            <a:ext cx="514222" cy="45696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653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2279" y="0"/>
            <a:ext cx="10353761" cy="1326321"/>
          </a:xfrm>
        </p:spPr>
        <p:txBody>
          <a:bodyPr/>
          <a:lstStyle/>
          <a:p>
            <a:r>
              <a:rPr lang="sk-SK" dirty="0" smtClean="0"/>
              <a:t>Zemetrasenie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54" y="1614307"/>
            <a:ext cx="2574701" cy="1716467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056068" y="1146220"/>
            <a:ext cx="2331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/>
              <a:t>Seizmograf</a:t>
            </a:r>
            <a:endParaRPr lang="sk-SK" sz="20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67" y="1520368"/>
            <a:ext cx="3661356" cy="1951117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4744832" y="1036216"/>
            <a:ext cx="2588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 smtClean="0"/>
              <a:t>Richterova</a:t>
            </a:r>
            <a:r>
              <a:rPr lang="sk-SK" sz="2000" dirty="0" smtClean="0"/>
              <a:t> stupnica</a:t>
            </a:r>
            <a:endParaRPr lang="sk-SK" sz="2000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780" y="1614307"/>
            <a:ext cx="2864277" cy="2142386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9158426" y="1036216"/>
            <a:ext cx="2665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/>
              <a:t>Tektonické z.</a:t>
            </a:r>
            <a:endParaRPr lang="sk-SK" sz="2000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08" y="4430602"/>
            <a:ext cx="2892036" cy="1970199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645018" y="3966693"/>
            <a:ext cx="297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Vulkanické zemetrasenie</a:t>
            </a:r>
            <a:endParaRPr lang="sk-SK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629" y="4417520"/>
            <a:ext cx="3226694" cy="2145752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5293216" y="3953814"/>
            <a:ext cx="3090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Závalové z.</a:t>
            </a:r>
            <a:endParaRPr lang="sk-SK" dirty="0"/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8116" y="4430602"/>
            <a:ext cx="2541604" cy="2228140"/>
          </a:xfrm>
          <a:prstGeom prst="rect">
            <a:avLst/>
          </a:prstGeom>
        </p:spPr>
      </p:pic>
      <p:sp>
        <p:nvSpPr>
          <p:cNvPr id="15" name="BlokTextu 14"/>
          <p:cNvSpPr txBox="1"/>
          <p:nvPr/>
        </p:nvSpPr>
        <p:spPr>
          <a:xfrm>
            <a:off x="8626780" y="3934674"/>
            <a:ext cx="329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Zemetrasenie v Japonsku</a:t>
            </a:r>
            <a:endParaRPr lang="sk-SK" dirty="0"/>
          </a:p>
        </p:txBody>
      </p:sp>
      <p:sp>
        <p:nvSpPr>
          <p:cNvPr id="16" name="Tlačidlo akcie: Domov 15">
            <a:hlinkClick r:id="rId8" action="ppaction://hlinksldjump" highlightClick="1"/>
          </p:cNvPr>
          <p:cNvSpPr/>
          <p:nvPr/>
        </p:nvSpPr>
        <p:spPr>
          <a:xfrm>
            <a:off x="11491057" y="6172318"/>
            <a:ext cx="514222" cy="45696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759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3643" y="0"/>
            <a:ext cx="10353761" cy="1326321"/>
          </a:xfrm>
        </p:spPr>
        <p:txBody>
          <a:bodyPr/>
          <a:lstStyle/>
          <a:p>
            <a:r>
              <a:rPr lang="sk-SK" dirty="0" smtClean="0"/>
              <a:t>Vulkanizmus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43" y="1451157"/>
            <a:ext cx="2381250" cy="14859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927279" y="1081825"/>
            <a:ext cx="2485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Kyslé lávy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16" y="4386867"/>
            <a:ext cx="2375277" cy="1583518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977518" y="3889420"/>
            <a:ext cx="207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Bazické</a:t>
            </a:r>
            <a:r>
              <a:rPr lang="sk-SK" dirty="0" smtClean="0"/>
              <a:t> lávy</a:t>
            </a: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755" y="1451157"/>
            <a:ext cx="2410496" cy="1506560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4577709" y="1019407"/>
            <a:ext cx="271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Lávové kopy</a:t>
            </a:r>
            <a:endParaRPr lang="sk-SK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755" y="4300118"/>
            <a:ext cx="2345431" cy="1757016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4275787" y="3704754"/>
            <a:ext cx="240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Lávové kužele</a:t>
            </a:r>
            <a:endParaRPr lang="sk-SK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748" y="2670288"/>
            <a:ext cx="2716922" cy="2438263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8628845" y="2019771"/>
            <a:ext cx="294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Lávové prúdy</a:t>
            </a:r>
            <a:endParaRPr lang="sk-SK" dirty="0"/>
          </a:p>
        </p:txBody>
      </p:sp>
      <p:sp>
        <p:nvSpPr>
          <p:cNvPr id="14" name="Tlačidlo akcie: Domov 13">
            <a:hlinkClick r:id="rId7" action="ppaction://hlinksldjump" highlightClick="1"/>
          </p:cNvPr>
          <p:cNvSpPr/>
          <p:nvPr/>
        </p:nvSpPr>
        <p:spPr>
          <a:xfrm>
            <a:off x="11203161" y="6126480"/>
            <a:ext cx="514222" cy="45696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056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2280" y="236112"/>
            <a:ext cx="10353761" cy="1326321"/>
          </a:xfrm>
        </p:spPr>
        <p:txBody>
          <a:bodyPr/>
          <a:lstStyle/>
          <a:p>
            <a:r>
              <a:rPr lang="sk-SK" dirty="0" smtClean="0"/>
              <a:t>Sopky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79" y="236112"/>
            <a:ext cx="3484652" cy="217790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38" y="3412835"/>
            <a:ext cx="3139762" cy="2100870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1220810" y="2859110"/>
            <a:ext cx="262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Stratovulkán</a:t>
            </a:r>
            <a:r>
              <a:rPr lang="sk-SK" dirty="0" smtClean="0"/>
              <a:t> Etna</a:t>
            </a: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822" y="1763511"/>
            <a:ext cx="3286796" cy="2191197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6039160" y="1293640"/>
            <a:ext cx="2768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Lávové sopky</a:t>
            </a:r>
            <a:endParaRPr lang="sk-SK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629" y="4908796"/>
            <a:ext cx="2664675" cy="1775340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4654142" y="4155786"/>
            <a:ext cx="276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Lávové bomby (nasýpané sopky)</a:t>
            </a:r>
            <a:endParaRPr lang="sk-SK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8117" y="1420156"/>
            <a:ext cx="2643772" cy="1987725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9475558" y="815303"/>
            <a:ext cx="252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Márové</a:t>
            </a:r>
            <a:r>
              <a:rPr lang="sk-SK" dirty="0" smtClean="0"/>
              <a:t> s.</a:t>
            </a:r>
            <a:endParaRPr lang="sk-SK" dirty="0"/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618" y="4908796"/>
            <a:ext cx="2430120" cy="1616030"/>
          </a:xfrm>
          <a:prstGeom prst="rect">
            <a:avLst/>
          </a:prstGeom>
        </p:spPr>
      </p:pic>
      <p:sp>
        <p:nvSpPr>
          <p:cNvPr id="15" name="BlokTextu 14"/>
          <p:cNvSpPr txBox="1"/>
          <p:nvPr/>
        </p:nvSpPr>
        <p:spPr>
          <a:xfrm>
            <a:off x="8851814" y="4278604"/>
            <a:ext cx="260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Nečinná sopka</a:t>
            </a:r>
            <a:endParaRPr lang="sk-SK" dirty="0"/>
          </a:p>
        </p:txBody>
      </p:sp>
      <p:sp>
        <p:nvSpPr>
          <p:cNvPr id="16" name="Tlačidlo akcie: Domov 15">
            <a:hlinkClick r:id="rId8" action="ppaction://hlinksldjump" highlightClick="1"/>
          </p:cNvPr>
          <p:cNvSpPr/>
          <p:nvPr/>
        </p:nvSpPr>
        <p:spPr>
          <a:xfrm>
            <a:off x="11203161" y="6126480"/>
            <a:ext cx="514222" cy="45696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22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9705" y="223234"/>
            <a:ext cx="10353761" cy="1326321"/>
          </a:xfrm>
        </p:spPr>
        <p:txBody>
          <a:bodyPr/>
          <a:lstStyle/>
          <a:p>
            <a:r>
              <a:rPr lang="sk-SK" dirty="0" err="1" smtClean="0"/>
              <a:t>Magmatizmus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556" y="1500417"/>
            <a:ext cx="3740051" cy="233426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828" y="3071071"/>
            <a:ext cx="4046918" cy="237149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519" y="4200104"/>
            <a:ext cx="1777952" cy="2423282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3582581" y="4641081"/>
            <a:ext cx="1133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Pravá</a:t>
            </a:r>
          </a:p>
          <a:p>
            <a:r>
              <a:rPr lang="sk-SK" dirty="0" smtClean="0"/>
              <a:t>žila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10125746" y="3514486"/>
            <a:ext cx="1815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Lakolit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7678760" y="5566102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B</a:t>
            </a:r>
            <a:r>
              <a:rPr lang="sk-SK" dirty="0" err="1" smtClean="0"/>
              <a:t>atolit</a:t>
            </a:r>
            <a:endParaRPr lang="sk-SK" dirty="0"/>
          </a:p>
        </p:txBody>
      </p:sp>
      <p:sp>
        <p:nvSpPr>
          <p:cNvPr id="10" name="Tlačidlo akcie: Domov 9">
            <a:hlinkClick r:id="rId5" action="ppaction://hlinksldjump" highlightClick="1"/>
          </p:cNvPr>
          <p:cNvSpPr/>
          <p:nvPr/>
        </p:nvSpPr>
        <p:spPr>
          <a:xfrm>
            <a:off x="11203161" y="6126480"/>
            <a:ext cx="514222" cy="45696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262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9118" y="136544"/>
            <a:ext cx="10353761" cy="1326321"/>
          </a:xfrm>
        </p:spPr>
        <p:txBody>
          <a:bodyPr/>
          <a:lstStyle/>
          <a:p>
            <a:r>
              <a:rPr lang="sk-SK" dirty="0" smtClean="0"/>
              <a:t>Horotvorná činnosť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18" y="1510048"/>
            <a:ext cx="3120980" cy="234073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881" y="2066992"/>
            <a:ext cx="2630174" cy="1647875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5859887" y="1565654"/>
            <a:ext cx="242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Hrásť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917" y="1609965"/>
            <a:ext cx="2452962" cy="1844832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8782751" y="1143936"/>
            <a:ext cx="297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Priekopová prepadlina</a:t>
            </a:r>
            <a:endParaRPr lang="sk-SK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216" y="4486141"/>
            <a:ext cx="2738584" cy="2190867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8281115" y="3674734"/>
            <a:ext cx="3232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východoafrická priekopová prepadlina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36" y="4795761"/>
            <a:ext cx="2095500" cy="1571625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1116438" y="4301475"/>
            <a:ext cx="310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Vrása</a:t>
            </a:r>
            <a:endParaRPr lang="sk-SK" dirty="0"/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560" y="4507053"/>
            <a:ext cx="3429000" cy="2066925"/>
          </a:xfrm>
          <a:prstGeom prst="rect">
            <a:avLst/>
          </a:prstGeom>
        </p:spPr>
      </p:pic>
      <p:sp>
        <p:nvSpPr>
          <p:cNvPr id="15" name="BlokTextu 14"/>
          <p:cNvSpPr txBox="1"/>
          <p:nvPr/>
        </p:nvSpPr>
        <p:spPr>
          <a:xfrm>
            <a:off x="4220246" y="4103515"/>
            <a:ext cx="2953286" cy="382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Plastické horniny</a:t>
            </a:r>
            <a:endParaRPr lang="sk-SK" dirty="0"/>
          </a:p>
        </p:txBody>
      </p:sp>
      <p:sp>
        <p:nvSpPr>
          <p:cNvPr id="16" name="Tlačidlo akcie: Domov 15">
            <a:hlinkClick r:id="rId8" action="ppaction://hlinksldjump" highlightClick="1"/>
          </p:cNvPr>
          <p:cNvSpPr/>
          <p:nvPr/>
        </p:nvSpPr>
        <p:spPr>
          <a:xfrm>
            <a:off x="11203161" y="6126480"/>
            <a:ext cx="514222" cy="45696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543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/>
          <a:lstStyle/>
          <a:p>
            <a:r>
              <a:rPr lang="sk-SK" dirty="0" smtClean="0"/>
              <a:t>Exogénne procesy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810287" y="587657"/>
            <a:ext cx="3232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Antropogénny 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55" y="1016716"/>
            <a:ext cx="2867177" cy="1613811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5664588" y="1010687"/>
            <a:ext cx="264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Biogénny </a:t>
            </a:r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126" y="1505379"/>
            <a:ext cx="2783448" cy="1700687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9960351" y="663160"/>
            <a:ext cx="261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Kozmgénny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48528">
            <a:off x="8999583" y="1284920"/>
            <a:ext cx="2824517" cy="1830287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21" y="3287628"/>
            <a:ext cx="2033507" cy="2250566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536895" y="2918296"/>
            <a:ext cx="233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Gravitačný </a:t>
            </a:r>
            <a:endParaRPr lang="sk-SK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8012" y="4291732"/>
            <a:ext cx="2107632" cy="2121777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3165532" y="3682360"/>
            <a:ext cx="304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Kryogénny </a:t>
            </a:r>
            <a:endParaRPr lang="sk-SK" dirty="0"/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9138" y="4047906"/>
            <a:ext cx="2466975" cy="1847850"/>
          </a:xfrm>
          <a:prstGeom prst="rect">
            <a:avLst/>
          </a:prstGeom>
        </p:spPr>
      </p:pic>
      <p:sp>
        <p:nvSpPr>
          <p:cNvPr id="15" name="BlokTextu 14"/>
          <p:cNvSpPr txBox="1"/>
          <p:nvPr/>
        </p:nvSpPr>
        <p:spPr>
          <a:xfrm>
            <a:off x="5664588" y="3442320"/>
            <a:ext cx="219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Eolický </a:t>
            </a:r>
            <a:endParaRPr lang="sk-SK" dirty="0"/>
          </a:p>
        </p:txBody>
      </p:sp>
      <p:pic>
        <p:nvPicPr>
          <p:cNvPr id="16" name="Obrázo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6256" y="4596786"/>
            <a:ext cx="2508190" cy="1882815"/>
          </a:xfrm>
          <a:prstGeom prst="rect">
            <a:avLst/>
          </a:prstGeom>
        </p:spPr>
      </p:pic>
      <p:sp>
        <p:nvSpPr>
          <p:cNvPr id="17" name="BlokTextu 16"/>
          <p:cNvSpPr txBox="1"/>
          <p:nvPr/>
        </p:nvSpPr>
        <p:spPr>
          <a:xfrm>
            <a:off x="8896638" y="4051270"/>
            <a:ext cx="276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Činnosť vody</a:t>
            </a:r>
            <a:endParaRPr lang="sk-SK" dirty="0"/>
          </a:p>
        </p:txBody>
      </p:sp>
      <p:sp>
        <p:nvSpPr>
          <p:cNvPr id="18" name="Tlačidlo akcie: Domov 17">
            <a:hlinkClick r:id="rId9" action="ppaction://hlinksldjump" highlightClick="1"/>
          </p:cNvPr>
          <p:cNvSpPr/>
          <p:nvPr/>
        </p:nvSpPr>
        <p:spPr>
          <a:xfrm>
            <a:off x="11203161" y="6126480"/>
            <a:ext cx="514222" cy="45696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169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248</TotalTime>
  <Words>189</Words>
  <Application>Microsoft Office PowerPoint</Application>
  <PresentationFormat>Širokouhlá</PresentationFormat>
  <Paragraphs>111</Paragraphs>
  <Slides>18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3" baseType="lpstr">
      <vt:lpstr>Arial</vt:lpstr>
      <vt:lpstr>Bookman Old Style</vt:lpstr>
      <vt:lpstr>Rockwell</vt:lpstr>
      <vt:lpstr>Wingdings</vt:lpstr>
      <vt:lpstr>Damask</vt:lpstr>
      <vt:lpstr>Endogénne a exogénne procesy</vt:lpstr>
      <vt:lpstr>Obsah</vt:lpstr>
      <vt:lpstr>Endogénne procesy</vt:lpstr>
      <vt:lpstr>Zemetrasenie</vt:lpstr>
      <vt:lpstr>Vulkanizmus</vt:lpstr>
      <vt:lpstr>Sopky</vt:lpstr>
      <vt:lpstr>Magmatizmus</vt:lpstr>
      <vt:lpstr>Horotvorná činnosť</vt:lpstr>
      <vt:lpstr>Exogénne procesy</vt:lpstr>
      <vt:lpstr>antropogénny</vt:lpstr>
      <vt:lpstr>biogénny</vt:lpstr>
      <vt:lpstr>kozmogénny</vt:lpstr>
      <vt:lpstr>gravitačný</vt:lpstr>
      <vt:lpstr>kryogénny</vt:lpstr>
      <vt:lpstr>eolický</vt:lpstr>
      <vt:lpstr>Reliéf ovplyvnený vodou</vt:lpstr>
      <vt:lpstr>Ďakujem za pozornosť!</vt:lpstr>
      <vt:lpstr>zdroje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Endogénne a exogénne procesy</dc:title>
  <dc:creator>Sonka</dc:creator>
  <cp:lastModifiedBy>Sonka</cp:lastModifiedBy>
  <cp:revision>25</cp:revision>
  <dcterms:created xsi:type="dcterms:W3CDTF">2014-04-26T22:40:22Z</dcterms:created>
  <dcterms:modified xsi:type="dcterms:W3CDTF">2014-04-28T12:23:05Z</dcterms:modified>
</cp:coreProperties>
</file>